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6922750" cy="50766663"/>
  <p:notesSz cx="9144000" cy="6858000"/>
  <p:defaultTextStyle>
    <a:defPPr>
      <a:defRPr lang="ko-KR"/>
    </a:defPPr>
    <a:lvl1pPr marL="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1pPr>
    <a:lvl2pPr marL="1933810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2pPr>
    <a:lvl3pPr marL="386761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3pPr>
    <a:lvl4pPr marL="580142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4pPr>
    <a:lvl5pPr marL="7735239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5pPr>
    <a:lvl6pPr marL="966904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6pPr>
    <a:lvl7pPr marL="1160285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7pPr>
    <a:lvl8pPr marL="1353666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8pPr>
    <a:lvl9pPr marL="15470478" algn="l" defTabSz="3867619" rtl="0" eaLnBrk="1" latinLnBrk="1" hangingPunct="1">
      <a:defRPr sz="7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2130" y="11178"/>
      </p:cViewPr>
      <p:guideLst>
        <p:guide orient="horz" pos="15990"/>
        <p:guide pos="533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8EF8F6B-A3A8-493F-A84D-EBD332417030}" type="datetimeFigureOut">
              <a:rPr lang="ko-KR" altLang="en-US" smtClean="0"/>
              <a:t>2013-12-02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4143375" y="514350"/>
            <a:ext cx="857250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6B0CB4-E652-4AB4-8763-B97B4AD66094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864046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6B0CB4-E652-4AB4-8763-B97B4AD66094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042185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3867619" rtl="0" eaLnBrk="1" latinLnBrk="1" hangingPunct="1">
        <a:spcBef>
          <a:spcPct val="0"/>
        </a:spcBef>
        <a:buNone/>
        <a:defRPr sz="96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450357" indent="-1450357" algn="l" defTabSz="3867619" rtl="0" eaLnBrk="1" latinLnBrk="1" hangingPunct="1">
        <a:spcBef>
          <a:spcPct val="20000"/>
        </a:spcBef>
        <a:buFont typeface="Arial" pitchFamily="34" charset="0"/>
        <a:buChar char="•"/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3142441" indent="-1208632" algn="l" defTabSz="3867619" rtl="0" eaLnBrk="1" latinLnBrk="1" hangingPunct="1">
        <a:spcBef>
          <a:spcPct val="20000"/>
        </a:spcBef>
        <a:buFont typeface="Arial" pitchFamily="34" charset="0"/>
        <a:buChar char="–"/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834524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3pPr>
      <a:lvl4pPr marL="6768334" indent="-966905" algn="l" defTabSz="3867619" rtl="0" eaLnBrk="1" latinLnBrk="1" hangingPunct="1">
        <a:spcBef>
          <a:spcPct val="20000"/>
        </a:spcBef>
        <a:buFont typeface="Arial" pitchFamily="34" charset="0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4pPr>
      <a:lvl5pPr marL="8702144" indent="-966905" algn="l" defTabSz="3867619" rtl="0" eaLnBrk="1" latinLnBrk="1" hangingPunct="1">
        <a:spcBef>
          <a:spcPct val="20000"/>
        </a:spcBef>
        <a:buFont typeface="Arial" pitchFamily="34" charset="0"/>
        <a:buChar char="»"/>
        <a:defRPr sz="6000" kern="1200">
          <a:solidFill>
            <a:schemeClr val="tx1"/>
          </a:solidFill>
          <a:latin typeface="+mn-lt"/>
          <a:ea typeface="+mn-ea"/>
          <a:cs typeface="+mn-cs"/>
        </a:defRPr>
      </a:lvl5pPr>
      <a:lvl6pPr marL="1063595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6pPr>
      <a:lvl7pPr marL="1256976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7pPr>
      <a:lvl8pPr marL="14503573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8pPr>
      <a:lvl9pPr marL="16437382" indent="-966905" algn="l" defTabSz="3867619" rtl="0" eaLnBrk="1" latinLnBrk="1" hangingPunct="1">
        <a:spcBef>
          <a:spcPct val="20000"/>
        </a:spcBef>
        <a:buFont typeface="Arial" pitchFamily="34" charset="0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933810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2pPr>
      <a:lvl3pPr marL="386761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80142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4pPr>
      <a:lvl5pPr marL="7735239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5pPr>
      <a:lvl6pPr marL="966904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6pPr>
      <a:lvl7pPr marL="1160285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7pPr>
      <a:lvl8pPr marL="1353666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8pPr>
      <a:lvl9pPr marL="15470478" algn="l" defTabSz="3867619" rtl="0" eaLnBrk="1" latinLnBrk="1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080000" y="504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err="1" smtClean="0"/>
              <a:t>작품명</a:t>
            </a:r>
            <a:endParaRPr lang="ko-KR" altLang="en-US" sz="6000" dirty="0"/>
          </a:p>
        </p:txBody>
      </p:sp>
      <p:sp>
        <p:nvSpPr>
          <p:cNvPr id="5" name="오각형 4"/>
          <p:cNvSpPr/>
          <p:nvPr/>
        </p:nvSpPr>
        <p:spPr>
          <a:xfrm>
            <a:off x="1116559" y="972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목</a:t>
            </a:r>
            <a:r>
              <a:rPr lang="ko-KR" altLang="en-US" sz="6000" dirty="0"/>
              <a:t>적 </a:t>
            </a:r>
            <a:r>
              <a:rPr lang="ko-KR" altLang="en-US" sz="6000" dirty="0" smtClean="0"/>
              <a:t>및 필요성</a:t>
            </a:r>
            <a:endParaRPr lang="ko-KR" altLang="en-US" sz="6000" dirty="0"/>
          </a:p>
        </p:txBody>
      </p:sp>
      <p:sp>
        <p:nvSpPr>
          <p:cNvPr id="6" name="오각형 5"/>
          <p:cNvSpPr/>
          <p:nvPr/>
        </p:nvSpPr>
        <p:spPr>
          <a:xfrm>
            <a:off x="1116559" y="18689936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디자인 및 제작</a:t>
            </a:r>
            <a:endParaRPr lang="ko-KR" altLang="en-US" sz="6000" dirty="0"/>
          </a:p>
        </p:txBody>
      </p:sp>
      <p:sp>
        <p:nvSpPr>
          <p:cNvPr id="7" name="오각형 6"/>
          <p:cNvSpPr/>
          <p:nvPr/>
        </p:nvSpPr>
        <p:spPr>
          <a:xfrm>
            <a:off x="1116559" y="27819042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대상자</a:t>
            </a:r>
            <a:endParaRPr lang="ko-KR" altLang="en-US" sz="6000" dirty="0"/>
          </a:p>
        </p:txBody>
      </p:sp>
      <p:sp>
        <p:nvSpPr>
          <p:cNvPr id="8" name="오각형 7"/>
          <p:cNvSpPr/>
          <p:nvPr/>
        </p:nvSpPr>
        <p:spPr>
          <a:xfrm>
            <a:off x="1116558" y="32709727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사용 및 평가 방법</a:t>
            </a:r>
            <a:endParaRPr lang="ko-KR" altLang="en-US" sz="6000" dirty="0"/>
          </a:p>
        </p:txBody>
      </p:sp>
      <p:sp>
        <p:nvSpPr>
          <p:cNvPr id="9" name="오각형 8"/>
          <p:cNvSpPr/>
          <p:nvPr/>
        </p:nvSpPr>
        <p:spPr>
          <a:xfrm>
            <a:off x="1080000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적용 및 평가 결과 </a:t>
            </a:r>
            <a:endParaRPr lang="ko-KR" altLang="en-US" sz="60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972543" y="684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6600" dirty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슬라이딩 시트</a:t>
            </a:r>
            <a:endParaRPr lang="en-US" altLang="ko-KR" sz="6600" dirty="0">
              <a:solidFill>
                <a:schemeClr val="tx1"/>
              </a:solidFill>
              <a:latin typeface="HY나무B" pitchFamily="18" charset="-127"/>
              <a:ea typeface="HY나무B" pitchFamily="18" charset="-127"/>
            </a:endParaRPr>
          </a:p>
        </p:txBody>
      </p:sp>
      <p:sp>
        <p:nvSpPr>
          <p:cNvPr id="11" name="모서리가 둥근 직사각형 10"/>
          <p:cNvSpPr/>
          <p:nvPr/>
        </p:nvSpPr>
        <p:spPr>
          <a:xfrm>
            <a:off x="972543" y="11520000"/>
            <a:ext cx="14940000" cy="18000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60000" algn="ctr"/>
            <a:r>
              <a:rPr lang="ko-KR" altLang="en-US" sz="3200" dirty="0">
                <a:solidFill>
                  <a:schemeClr val="tx1"/>
                </a:solidFill>
              </a:rPr>
              <a:t>클라이언트의 이동 간편화 </a:t>
            </a:r>
            <a:r>
              <a:rPr lang="en-US" altLang="ko-KR" sz="3200" dirty="0">
                <a:solidFill>
                  <a:schemeClr val="tx1"/>
                </a:solidFill>
              </a:rPr>
              <a:t>,</a:t>
            </a:r>
            <a:r>
              <a:rPr lang="ko-KR" altLang="en-US" sz="3200" dirty="0">
                <a:solidFill>
                  <a:schemeClr val="tx1"/>
                </a:solidFill>
              </a:rPr>
              <a:t> </a:t>
            </a:r>
            <a:r>
              <a:rPr lang="ko-KR" altLang="en-US" sz="3200" dirty="0" smtClean="0">
                <a:solidFill>
                  <a:schemeClr val="tx1"/>
                </a:solidFill>
              </a:rPr>
              <a:t>자립의지 </a:t>
            </a:r>
            <a:r>
              <a:rPr lang="ko-KR" altLang="en-US" sz="3200" dirty="0">
                <a:solidFill>
                  <a:schemeClr val="tx1"/>
                </a:solidFill>
              </a:rPr>
              <a:t>향상</a:t>
            </a:r>
            <a:endParaRPr lang="en-US" altLang="ko-KR" sz="3200" dirty="0">
              <a:solidFill>
                <a:schemeClr val="tx1"/>
              </a:solidFill>
            </a:endParaRP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116559" y="20917992"/>
            <a:ext cx="6672742" cy="6189339"/>
          </a:xfrm>
          <a:prstGeom prst="roundRect">
            <a:avLst/>
          </a:prstGeom>
          <a:blipFill>
            <a:blip r:embed="rId3"/>
            <a:stretch>
              <a:fillRect/>
            </a:stretch>
          </a:blip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8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972543" y="30047099"/>
            <a:ext cx="14940000" cy="1740752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4800" dirty="0" smtClean="0">
                <a:solidFill>
                  <a:schemeClr val="tx1"/>
                </a:solidFill>
              </a:rPr>
              <a:t>휠체어 사용자</a:t>
            </a:r>
            <a:endParaRPr lang="ko-KR" altLang="en-US" sz="4800" dirty="0" smtClean="0">
              <a:solidFill>
                <a:schemeClr val="tx1"/>
              </a:solidFill>
            </a:endParaRPr>
          </a:p>
        </p:txBody>
      </p:sp>
      <p:sp>
        <p:nvSpPr>
          <p:cNvPr id="14" name="모서리가 둥근 직사각형 13"/>
          <p:cNvSpPr/>
          <p:nvPr/>
        </p:nvSpPr>
        <p:spPr>
          <a:xfrm>
            <a:off x="1080000" y="34711289"/>
            <a:ext cx="14940000" cy="546181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4000" b="1" dirty="0" smtClean="0">
                <a:solidFill>
                  <a:schemeClr val="tx1"/>
                </a:solidFill>
              </a:rPr>
              <a:t>클라이언트가 시트 위에 있을 때 보호자는 슬라이딩 시트를 끝</a:t>
            </a:r>
            <a:endParaRPr lang="en-US" altLang="ko-KR" sz="4000" b="1" dirty="0" smtClean="0">
              <a:solidFill>
                <a:schemeClr val="tx1"/>
              </a:solidFill>
            </a:endParaRPr>
          </a:p>
          <a:p>
            <a:endParaRPr lang="en-US" altLang="ko-KR" sz="4000" b="1" dirty="0">
              <a:solidFill>
                <a:schemeClr val="tx1"/>
              </a:solidFill>
            </a:endParaRPr>
          </a:p>
          <a:p>
            <a:r>
              <a:rPr lang="ko-KR" altLang="en-US" sz="4000" b="1" dirty="0" smtClean="0">
                <a:solidFill>
                  <a:schemeClr val="tx1"/>
                </a:solidFill>
              </a:rPr>
              <a:t>까지 당긴 후 클라이언트는 시트 위에서 내려옴 </a:t>
            </a:r>
            <a:endParaRPr lang="en-US" altLang="ko-KR" sz="4000" b="1" dirty="0" smtClean="0">
              <a:solidFill>
                <a:schemeClr val="tx1"/>
              </a:solidFill>
            </a:endParaRPr>
          </a:p>
        </p:txBody>
      </p:sp>
      <p:sp>
        <p:nvSpPr>
          <p:cNvPr id="16" name="모서리가 둥근 직사각형 15"/>
          <p:cNvSpPr/>
          <p:nvPr/>
        </p:nvSpPr>
        <p:spPr>
          <a:xfrm>
            <a:off x="8989433" y="20917992"/>
            <a:ext cx="6672742" cy="6189339"/>
          </a:xfrm>
          <a:prstGeom prst="roundRect">
            <a:avLst/>
          </a:prstGeom>
          <a:blipFill>
            <a:blip r:embed="rId4"/>
            <a:stretch>
              <a:fillRect/>
            </a:stretch>
          </a:blip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28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990960" y="434939"/>
            <a:ext cx="4470019" cy="2088232"/>
          </a:xfrm>
          <a:prstGeom prst="rect">
            <a:avLst/>
          </a:prstGeom>
        </p:spPr>
        <p:txBody>
          <a:bodyPr vert="horz" lIns="386762" tIns="193381" rIns="386762" bIns="193381" rtlCol="0" anchor="ctr">
            <a:noAutofit/>
          </a:bodyPr>
          <a:lstStyle/>
          <a:p>
            <a:pPr marL="0" marR="0" lvl="0" indent="0" defTabSz="3867619" rtl="0" eaLnBrk="1" fontAlgn="auto" latinLnBrk="1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9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HY바다L" pitchFamily="18" charset="-127"/>
                <a:ea typeface="HY바다L" pitchFamily="18" charset="-127"/>
                <a:cs typeface="+mj-cs"/>
              </a:rPr>
              <a:t>2013</a:t>
            </a:r>
            <a:endParaRPr kumimoji="0" lang="ko-KR" altLang="en-US" sz="9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2" y="1951667"/>
            <a:ext cx="16922748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000" b="1" dirty="0" smtClean="0">
                <a:latin typeface="HY바다L" pitchFamily="18" charset="-127"/>
                <a:ea typeface="HY바다L" pitchFamily="18" charset="-127"/>
              </a:rPr>
              <a:t> 10</a:t>
            </a: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0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0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0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116559" y="14400000"/>
            <a:ext cx="900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팀 구성원 소개</a:t>
            </a:r>
            <a:endParaRPr lang="ko-KR" altLang="en-US" sz="60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972543" y="16200000"/>
            <a:ext cx="14940000" cy="186969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800000"/>
            <a:r>
              <a:rPr lang="en-US" altLang="ko-KR" sz="4000" dirty="0">
                <a:solidFill>
                  <a:srgbClr val="FF0000"/>
                </a:solidFill>
              </a:rPr>
              <a:t> </a:t>
            </a:r>
            <a:r>
              <a:rPr lang="en-US" altLang="ko-KR" sz="4000" dirty="0" smtClean="0">
                <a:solidFill>
                  <a:srgbClr val="FF0000"/>
                </a:solidFill>
              </a:rPr>
              <a:t> </a:t>
            </a:r>
            <a:r>
              <a:rPr lang="en-US" altLang="ko-KR" sz="4000" dirty="0" smtClean="0">
                <a:solidFill>
                  <a:schemeClr val="tx1"/>
                </a:solidFill>
              </a:rPr>
              <a:t>07 </a:t>
            </a:r>
            <a:r>
              <a:rPr lang="ko-KR" altLang="en-US" sz="4000" dirty="0" smtClean="0">
                <a:solidFill>
                  <a:schemeClr val="tx1"/>
                </a:solidFill>
              </a:rPr>
              <a:t>송영식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팀장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  <a:r>
              <a:rPr lang="en-US" altLang="ko-KR" sz="4000" dirty="0">
                <a:solidFill>
                  <a:schemeClr val="tx1"/>
                </a:solidFill>
              </a:rPr>
              <a:t>	</a:t>
            </a:r>
            <a:r>
              <a:rPr lang="en-US" altLang="ko-KR" sz="4000" dirty="0" smtClean="0">
                <a:solidFill>
                  <a:schemeClr val="tx1"/>
                </a:solidFill>
              </a:rPr>
              <a:t>      08 </a:t>
            </a:r>
            <a:r>
              <a:rPr lang="ko-KR" altLang="en-US" sz="4000" dirty="0" smtClean="0">
                <a:solidFill>
                  <a:schemeClr val="tx1"/>
                </a:solidFill>
              </a:rPr>
              <a:t>김진완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>
                <a:solidFill>
                  <a:schemeClr val="tx1"/>
                </a:solidFill>
              </a:rPr>
              <a:t>팀원</a:t>
            </a:r>
            <a:r>
              <a:rPr lang="en-US" altLang="ko-KR" sz="4000" dirty="0">
                <a:solidFill>
                  <a:schemeClr val="tx1"/>
                </a:solidFill>
              </a:rPr>
              <a:t>)</a:t>
            </a:r>
          </a:p>
          <a:p>
            <a:pPr marL="1800000"/>
            <a:r>
              <a:rPr lang="en-US" altLang="ko-KR" sz="4000" dirty="0">
                <a:solidFill>
                  <a:schemeClr val="tx1"/>
                </a:solidFill>
              </a:rPr>
              <a:t> </a:t>
            </a:r>
            <a:r>
              <a:rPr lang="en-US" altLang="ko-KR" sz="4000" dirty="0" smtClean="0">
                <a:solidFill>
                  <a:schemeClr val="tx1"/>
                </a:solidFill>
              </a:rPr>
              <a:t> 09 </a:t>
            </a:r>
            <a:r>
              <a:rPr lang="ko-KR" altLang="en-US" sz="4000" dirty="0" smtClean="0">
                <a:solidFill>
                  <a:schemeClr val="tx1"/>
                </a:solidFill>
              </a:rPr>
              <a:t>안현아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 smtClean="0">
                <a:solidFill>
                  <a:schemeClr val="tx1"/>
                </a:solidFill>
              </a:rPr>
              <a:t>팀원</a:t>
            </a:r>
            <a:r>
              <a:rPr lang="en-US" altLang="ko-KR" sz="4000" dirty="0" smtClean="0">
                <a:solidFill>
                  <a:schemeClr val="tx1"/>
                </a:solidFill>
              </a:rPr>
              <a:t>)</a:t>
            </a:r>
            <a:r>
              <a:rPr lang="en-US" altLang="ko-KR" sz="4000" dirty="0">
                <a:solidFill>
                  <a:schemeClr val="tx1"/>
                </a:solidFill>
              </a:rPr>
              <a:t>	     </a:t>
            </a:r>
            <a:r>
              <a:rPr lang="en-US" altLang="ko-KR" sz="4000" dirty="0" smtClean="0">
                <a:solidFill>
                  <a:schemeClr val="tx1"/>
                </a:solidFill>
              </a:rPr>
              <a:t> 09 </a:t>
            </a:r>
            <a:r>
              <a:rPr lang="ko-KR" altLang="en-US" sz="4000" dirty="0" smtClean="0">
                <a:solidFill>
                  <a:schemeClr val="tx1"/>
                </a:solidFill>
              </a:rPr>
              <a:t>허영경</a:t>
            </a:r>
            <a:r>
              <a:rPr lang="en-US" altLang="ko-KR" sz="4000" dirty="0" smtClean="0">
                <a:solidFill>
                  <a:schemeClr val="tx1"/>
                </a:solidFill>
              </a:rPr>
              <a:t>(</a:t>
            </a:r>
            <a:r>
              <a:rPr lang="ko-KR" altLang="en-US" sz="4000" dirty="0">
                <a:solidFill>
                  <a:schemeClr val="tx1"/>
                </a:solidFill>
              </a:rPr>
              <a:t>팀원</a:t>
            </a:r>
            <a:r>
              <a:rPr lang="en-US" altLang="ko-KR" sz="4000" dirty="0">
                <a:solidFill>
                  <a:schemeClr val="tx1"/>
                </a:solidFill>
              </a:rPr>
              <a:t>)</a:t>
            </a:r>
            <a:endParaRPr lang="ko-KR" altLang="en-US" sz="4000" dirty="0">
              <a:solidFill>
                <a:schemeClr val="tx1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1" y="48816003"/>
            <a:ext cx="1692275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ko-KR" altLang="en-US" sz="96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96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9181455" y="40505011"/>
            <a:ext cx="6840000" cy="1440000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tlCol="0" anchor="ctr"/>
          <a:lstStyle/>
          <a:p>
            <a:r>
              <a:rPr lang="ko-KR" altLang="en-US" sz="6000" dirty="0" smtClean="0"/>
              <a:t>기대효과</a:t>
            </a:r>
            <a:endParaRPr lang="ko-KR" altLang="en-US" sz="60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8989433" y="42380568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ko-KR" sz="4800" dirty="0" smtClean="0">
                <a:solidFill>
                  <a:schemeClr val="tx1"/>
                </a:solidFill>
              </a:rPr>
              <a:t>1. </a:t>
            </a:r>
            <a:r>
              <a:rPr lang="ko-KR" altLang="en-US" sz="4800" dirty="0" smtClean="0">
                <a:solidFill>
                  <a:schemeClr val="tx1"/>
                </a:solidFill>
              </a:rPr>
              <a:t>보호자가 클라이언트를 손쉽게 이동시켜 부상 방지</a:t>
            </a:r>
            <a:r>
              <a:rPr lang="en-US" altLang="ko-KR" sz="4800" dirty="0" smtClean="0">
                <a:solidFill>
                  <a:schemeClr val="tx1"/>
                </a:solidFill>
              </a:rPr>
              <a:t>.</a:t>
            </a:r>
            <a:endParaRPr lang="en-US" altLang="ko-KR" sz="4800" dirty="0">
              <a:solidFill>
                <a:schemeClr val="tx1"/>
              </a:solidFill>
            </a:endParaRPr>
          </a:p>
          <a:p>
            <a:endParaRPr lang="en-US" altLang="ko-KR" sz="4800" dirty="0" smtClean="0">
              <a:solidFill>
                <a:schemeClr val="tx1"/>
              </a:solidFill>
            </a:endParaRPr>
          </a:p>
          <a:p>
            <a:r>
              <a:rPr lang="en-US" altLang="ko-KR" sz="4800" dirty="0" smtClean="0">
                <a:solidFill>
                  <a:schemeClr val="tx1"/>
                </a:solidFill>
              </a:rPr>
              <a:t>2. </a:t>
            </a:r>
            <a:r>
              <a:rPr lang="ko-KR" altLang="en-US" sz="4800" dirty="0" smtClean="0">
                <a:solidFill>
                  <a:schemeClr val="tx1"/>
                </a:solidFill>
              </a:rPr>
              <a:t>클라이언트의 자립의지 향상</a:t>
            </a:r>
            <a:r>
              <a:rPr lang="en-US" altLang="ko-KR" sz="4800" dirty="0" smtClean="0">
                <a:solidFill>
                  <a:schemeClr val="tx1"/>
                </a:solidFill>
              </a:rPr>
              <a:t>.</a:t>
            </a:r>
            <a:r>
              <a:rPr lang="ko-KR" altLang="en-US" sz="4800" dirty="0" smtClean="0">
                <a:solidFill>
                  <a:schemeClr val="tx1"/>
                </a:solidFill>
              </a:rPr>
              <a:t> </a:t>
            </a:r>
            <a:endParaRPr lang="en-US" altLang="ko-KR" sz="4800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246137" y="42385575"/>
            <a:ext cx="6672742" cy="6189339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3600" b="1" dirty="0" smtClean="0">
                <a:solidFill>
                  <a:schemeClr val="tx1"/>
                </a:solidFill>
              </a:rPr>
              <a:t>보호자는 휠체어에서 </a:t>
            </a:r>
            <a:r>
              <a:rPr lang="ko-KR" altLang="en-US" sz="3600" b="1" dirty="0" err="1" smtClean="0">
                <a:solidFill>
                  <a:schemeClr val="tx1"/>
                </a:solidFill>
              </a:rPr>
              <a:t>클라이</a:t>
            </a:r>
            <a:endParaRPr lang="en-US" altLang="ko-KR" sz="3600" b="1" dirty="0" smtClean="0">
              <a:solidFill>
                <a:schemeClr val="tx1"/>
              </a:solidFill>
            </a:endParaRPr>
          </a:p>
          <a:p>
            <a:endParaRPr lang="en-US" altLang="ko-KR" sz="3600" b="1" dirty="0">
              <a:solidFill>
                <a:schemeClr val="tx1"/>
              </a:solidFill>
            </a:endParaRPr>
          </a:p>
          <a:p>
            <a:r>
              <a:rPr lang="ko-KR" altLang="en-US" sz="3600" b="1" dirty="0" err="1" smtClean="0">
                <a:solidFill>
                  <a:schemeClr val="tx1"/>
                </a:solidFill>
              </a:rPr>
              <a:t>언트를</a:t>
            </a:r>
            <a:r>
              <a:rPr lang="ko-KR" altLang="en-US" sz="3600" b="1" dirty="0" smtClean="0">
                <a:solidFill>
                  <a:schemeClr val="tx1"/>
                </a:solidFill>
              </a:rPr>
              <a:t> 손쉽고 </a:t>
            </a:r>
            <a:r>
              <a:rPr lang="ko-KR" altLang="en-US" sz="3600" b="1" dirty="0" err="1" smtClean="0">
                <a:solidFill>
                  <a:schemeClr val="tx1"/>
                </a:solidFill>
              </a:rPr>
              <a:t>큰힘을</a:t>
            </a:r>
            <a:r>
              <a:rPr lang="ko-KR" altLang="en-US" sz="3600" b="1" dirty="0" smtClean="0">
                <a:solidFill>
                  <a:schemeClr val="tx1"/>
                </a:solidFill>
              </a:rPr>
              <a:t> 들이</a:t>
            </a:r>
            <a:endParaRPr lang="en-US" altLang="ko-KR" sz="3600" b="1" dirty="0" smtClean="0">
              <a:solidFill>
                <a:schemeClr val="tx1"/>
              </a:solidFill>
            </a:endParaRPr>
          </a:p>
          <a:p>
            <a:endParaRPr lang="en-US" altLang="ko-KR" sz="3600" b="1" dirty="0">
              <a:solidFill>
                <a:schemeClr val="tx1"/>
              </a:solidFill>
            </a:endParaRPr>
          </a:p>
          <a:p>
            <a:r>
              <a:rPr lang="ko-KR" altLang="en-US" sz="3600" b="1" dirty="0" smtClean="0">
                <a:solidFill>
                  <a:schemeClr val="tx1"/>
                </a:solidFill>
              </a:rPr>
              <a:t>지 않고 다른 곳으로 이동 시</a:t>
            </a:r>
            <a:endParaRPr lang="en-US" altLang="ko-KR" sz="3600" b="1" dirty="0" smtClean="0">
              <a:solidFill>
                <a:schemeClr val="tx1"/>
              </a:solidFill>
            </a:endParaRPr>
          </a:p>
          <a:p>
            <a:endParaRPr lang="en-US" altLang="ko-KR" sz="3600" b="1" dirty="0">
              <a:solidFill>
                <a:schemeClr val="tx1"/>
              </a:solidFill>
            </a:endParaRPr>
          </a:p>
          <a:p>
            <a:r>
              <a:rPr lang="ko-KR" altLang="en-US" sz="3600" b="1" dirty="0" smtClean="0">
                <a:solidFill>
                  <a:schemeClr val="tx1"/>
                </a:solidFill>
              </a:rPr>
              <a:t>킬 수 있었다</a:t>
            </a:r>
            <a:r>
              <a:rPr lang="en-US" altLang="ko-KR" sz="3600" b="1" dirty="0" smtClean="0">
                <a:solidFill>
                  <a:schemeClr val="tx1"/>
                </a:solidFill>
              </a:rPr>
              <a:t>.</a:t>
            </a:r>
            <a:endParaRPr lang="en-US" altLang="ko-KR" sz="3600" b="1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741</TotalTime>
  <Words>96</Words>
  <Application>Microsoft Office PowerPoint</Application>
  <PresentationFormat>사용자 지정</PresentationFormat>
  <Paragraphs>31</Paragraphs>
  <Slides>1</Slides>
  <Notes>1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PowerPoint 프레젠테이션</vt:lpstr>
    </vt:vector>
  </TitlesOfParts>
  <Company>대구대학교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Windows</cp:lastModifiedBy>
  <cp:revision>86</cp:revision>
  <dcterms:created xsi:type="dcterms:W3CDTF">2010-11-24T05:11:25Z</dcterms:created>
  <dcterms:modified xsi:type="dcterms:W3CDTF">2013-12-02T03:12:39Z</dcterms:modified>
</cp:coreProperties>
</file>

<file path=docProps/thumbnail.jpeg>
</file>